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9"/>
  </p:notesMasterIdLst>
  <p:sldIdLst>
    <p:sldId id="256" r:id="rId2"/>
    <p:sldId id="268" r:id="rId3"/>
    <p:sldId id="269" r:id="rId4"/>
    <p:sldId id="270" r:id="rId5"/>
    <p:sldId id="273" r:id="rId6"/>
    <p:sldId id="272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" id="{09A1389A-E490-403F-A8D3-ECEA5012500B}">
          <p14:sldIdLst>
            <p14:sldId id="256"/>
          </p14:sldIdLst>
        </p14:section>
        <p14:section name="Generic Slides" id="{51600420-53E5-41B8-B50A-1BD4AB61D064}">
          <p14:sldIdLst>
            <p14:sldId id="268"/>
            <p14:sldId id="269"/>
            <p14:sldId id="270"/>
            <p14:sldId id="273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40" userDrawn="1">
          <p15:clr>
            <a:srgbClr val="A4A3A4"/>
          </p15:clr>
        </p15:guide>
        <p15:guide id="4" orient="horz" pos="3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922CB-6168-CB4E-9CC9-BD16F47E2609}" v="107" dt="2025-03-12T14:44:1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3" autoAdjust="0"/>
    <p:restoredTop sz="82534" autoAdjust="0"/>
  </p:normalViewPr>
  <p:slideViewPr>
    <p:cSldViewPr snapToGrid="0" showGuides="1">
      <p:cViewPr varScale="1">
        <p:scale>
          <a:sx n="93" d="100"/>
          <a:sy n="93" d="100"/>
        </p:scale>
        <p:origin x="208" y="432"/>
      </p:cViewPr>
      <p:guideLst>
        <p:guide orient="horz" pos="2160"/>
        <p:guide pos="3840"/>
        <p:guide orient="horz" pos="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J Waskiewicz" userId="1256ba3e-5a81-4b76-ba31-fc82759c7d32" providerId="ADAL" clId="{40C922CB-6168-CB4E-9CC9-BD16F47E2609}"/>
    <pc:docChg chg="undo custSel addSld modSld sldOrd modSection">
      <pc:chgData name="PJ Waskiewicz" userId="1256ba3e-5a81-4b76-ba31-fc82759c7d32" providerId="ADAL" clId="{40C922CB-6168-CB4E-9CC9-BD16F47E2609}" dt="2025-03-12T14:44:18.250" v="572"/>
      <pc:docMkLst>
        <pc:docMk/>
      </pc:docMkLst>
      <pc:sldChg chg="modSp mod">
        <pc:chgData name="PJ Waskiewicz" userId="1256ba3e-5a81-4b76-ba31-fc82759c7d32" providerId="ADAL" clId="{40C922CB-6168-CB4E-9CC9-BD16F47E2609}" dt="2025-03-12T08:42:21.051" v="98" actId="20577"/>
        <pc:sldMkLst>
          <pc:docMk/>
          <pc:sldMk cId="236468469" sldId="256"/>
        </pc:sldMkLst>
        <pc:spChg chg="mod">
          <ac:chgData name="PJ Waskiewicz" userId="1256ba3e-5a81-4b76-ba31-fc82759c7d32" providerId="ADAL" clId="{40C922CB-6168-CB4E-9CC9-BD16F47E2609}" dt="2025-03-12T08:41:53.508" v="37" actId="20577"/>
          <ac:spMkLst>
            <pc:docMk/>
            <pc:sldMk cId="236468469" sldId="256"/>
            <ac:spMk id="6" creationId="{00000000-0000-0000-0000-000000000000}"/>
          </ac:spMkLst>
        </pc:spChg>
        <pc:spChg chg="mod">
          <ac:chgData name="PJ Waskiewicz" userId="1256ba3e-5a81-4b76-ba31-fc82759c7d32" providerId="ADAL" clId="{40C922CB-6168-CB4E-9CC9-BD16F47E2609}" dt="2025-03-12T08:42:21.051" v="98" actId="20577"/>
          <ac:spMkLst>
            <pc:docMk/>
            <pc:sldMk cId="236468469" sldId="256"/>
            <ac:spMk id="7" creationId="{00000000-0000-0000-0000-000000000000}"/>
          </ac:spMkLst>
        </pc:spChg>
      </pc:sldChg>
      <pc:sldChg chg="addSp delSp modSp mod">
        <pc:chgData name="PJ Waskiewicz" userId="1256ba3e-5a81-4b76-ba31-fc82759c7d32" providerId="ADAL" clId="{40C922CB-6168-CB4E-9CC9-BD16F47E2609}" dt="2025-03-12T08:44:45.972" v="120" actId="1076"/>
        <pc:sldMkLst>
          <pc:docMk/>
          <pc:sldMk cId="1130915930" sldId="268"/>
        </pc:sldMkLst>
        <pc:picChg chg="add mod">
          <ac:chgData name="PJ Waskiewicz" userId="1256ba3e-5a81-4b76-ba31-fc82759c7d32" providerId="ADAL" clId="{40C922CB-6168-CB4E-9CC9-BD16F47E2609}" dt="2025-03-12T08:44:45.972" v="120" actId="1076"/>
          <ac:picMkLst>
            <pc:docMk/>
            <pc:sldMk cId="1130915930" sldId="268"/>
            <ac:picMk id="3" creationId="{960E716A-83DB-5562-7218-155CBEFE752D}"/>
          </ac:picMkLst>
        </pc:picChg>
        <pc:picChg chg="del">
          <ac:chgData name="PJ Waskiewicz" userId="1256ba3e-5a81-4b76-ba31-fc82759c7d32" providerId="ADAL" clId="{40C922CB-6168-CB4E-9CC9-BD16F47E2609}" dt="2025-03-12T08:42:27.088" v="99" actId="478"/>
          <ac:picMkLst>
            <pc:docMk/>
            <pc:sldMk cId="1130915930" sldId="268"/>
            <ac:picMk id="1026" creationId="{60070946-3786-BBEF-10D6-F7FED7179ED5}"/>
          </ac:picMkLst>
        </pc:picChg>
      </pc:sldChg>
      <pc:sldChg chg="modSp new mod modAnim">
        <pc:chgData name="PJ Waskiewicz" userId="1256ba3e-5a81-4b76-ba31-fc82759c7d32" providerId="ADAL" clId="{40C922CB-6168-CB4E-9CC9-BD16F47E2609}" dt="2025-03-12T09:10:57.270" v="456"/>
        <pc:sldMkLst>
          <pc:docMk/>
          <pc:sldMk cId="1170038945" sldId="269"/>
        </pc:sldMkLst>
        <pc:spChg chg="mod">
          <ac:chgData name="PJ Waskiewicz" userId="1256ba3e-5a81-4b76-ba31-fc82759c7d32" providerId="ADAL" clId="{40C922CB-6168-CB4E-9CC9-BD16F47E2609}" dt="2025-03-12T08:45:05.325" v="155" actId="20577"/>
          <ac:spMkLst>
            <pc:docMk/>
            <pc:sldMk cId="1170038945" sldId="269"/>
            <ac:spMk id="2" creationId="{DA58E9C1-A494-AAE1-28A0-26B2CB7F1AB0}"/>
          </ac:spMkLst>
        </pc:spChg>
        <pc:spChg chg="mod">
          <ac:chgData name="PJ Waskiewicz" userId="1256ba3e-5a81-4b76-ba31-fc82759c7d32" providerId="ADAL" clId="{40C922CB-6168-CB4E-9CC9-BD16F47E2609}" dt="2025-03-12T09:06:43.321" v="407" actId="20577"/>
          <ac:spMkLst>
            <pc:docMk/>
            <pc:sldMk cId="1170038945" sldId="269"/>
            <ac:spMk id="3" creationId="{2FD098EA-4A81-B34E-75A9-92FDE33D60C4}"/>
          </ac:spMkLst>
        </pc:spChg>
      </pc:sldChg>
      <pc:sldChg chg="addSp modSp new mod modAnim">
        <pc:chgData name="PJ Waskiewicz" userId="1256ba3e-5a81-4b76-ba31-fc82759c7d32" providerId="ADAL" clId="{40C922CB-6168-CB4E-9CC9-BD16F47E2609}" dt="2025-03-12T09:20:27.534" v="567"/>
        <pc:sldMkLst>
          <pc:docMk/>
          <pc:sldMk cId="2272541215" sldId="270"/>
        </pc:sldMkLst>
        <pc:spChg chg="mod">
          <ac:chgData name="PJ Waskiewicz" userId="1256ba3e-5a81-4b76-ba31-fc82759c7d32" providerId="ADAL" clId="{40C922CB-6168-CB4E-9CC9-BD16F47E2609}" dt="2025-03-12T08:45:19.013" v="179" actId="20577"/>
          <ac:spMkLst>
            <pc:docMk/>
            <pc:sldMk cId="2272541215" sldId="270"/>
            <ac:spMk id="2" creationId="{6B3361D0-4EA8-5466-7796-28E3884EDF0F}"/>
          </ac:spMkLst>
        </pc:spChg>
        <pc:spChg chg="mod">
          <ac:chgData name="PJ Waskiewicz" userId="1256ba3e-5a81-4b76-ba31-fc82759c7d32" providerId="ADAL" clId="{40C922CB-6168-CB4E-9CC9-BD16F47E2609}" dt="2025-03-12T09:19:06.559" v="551" actId="21"/>
          <ac:spMkLst>
            <pc:docMk/>
            <pc:sldMk cId="2272541215" sldId="270"/>
            <ac:spMk id="3" creationId="{75D4E938-8C8B-4B86-497C-F487AED3B5A0}"/>
          </ac:spMkLst>
        </pc:spChg>
        <pc:picChg chg="add mod">
          <ac:chgData name="PJ Waskiewicz" userId="1256ba3e-5a81-4b76-ba31-fc82759c7d32" providerId="ADAL" clId="{40C922CB-6168-CB4E-9CC9-BD16F47E2609}" dt="2025-03-12T09:20:20.355" v="566" actId="1076"/>
          <ac:picMkLst>
            <pc:docMk/>
            <pc:sldMk cId="2272541215" sldId="270"/>
            <ac:picMk id="6" creationId="{09000F24-E039-AD49-2061-536B886F0D04}"/>
          </ac:picMkLst>
        </pc:picChg>
      </pc:sldChg>
      <pc:sldChg chg="addSp delSp modSp new mod ord modAnim">
        <pc:chgData name="PJ Waskiewicz" userId="1256ba3e-5a81-4b76-ba31-fc82759c7d32" providerId="ADAL" clId="{40C922CB-6168-CB4E-9CC9-BD16F47E2609}" dt="2025-03-12T14:44:18.250" v="572"/>
        <pc:sldMkLst>
          <pc:docMk/>
          <pc:sldMk cId="1636400006" sldId="271"/>
        </pc:sldMkLst>
        <pc:spChg chg="mod">
          <ac:chgData name="PJ Waskiewicz" userId="1256ba3e-5a81-4b76-ba31-fc82759c7d32" providerId="ADAL" clId="{40C922CB-6168-CB4E-9CC9-BD16F47E2609}" dt="2025-03-12T08:45:40.430" v="214" actId="20577"/>
          <ac:spMkLst>
            <pc:docMk/>
            <pc:sldMk cId="1636400006" sldId="271"/>
            <ac:spMk id="2" creationId="{9D48571B-B117-F415-6047-A5E7B572B273}"/>
          </ac:spMkLst>
        </pc:spChg>
        <pc:spChg chg="del">
          <ac:chgData name="PJ Waskiewicz" userId="1256ba3e-5a81-4b76-ba31-fc82759c7d32" providerId="ADAL" clId="{40C922CB-6168-CB4E-9CC9-BD16F47E2609}" dt="2025-03-12T09:01:40.601" v="215" actId="478"/>
          <ac:spMkLst>
            <pc:docMk/>
            <pc:sldMk cId="1636400006" sldId="271"/>
            <ac:spMk id="3" creationId="{5E4D99D2-C2C5-BED5-9EDC-51C52E36ED7D}"/>
          </ac:spMkLst>
        </pc:spChg>
        <pc:spChg chg="add mod">
          <ac:chgData name="PJ Waskiewicz" userId="1256ba3e-5a81-4b76-ba31-fc82759c7d32" providerId="ADAL" clId="{40C922CB-6168-CB4E-9CC9-BD16F47E2609}" dt="2025-03-12T14:44:07.097" v="571" actId="207"/>
          <ac:spMkLst>
            <pc:docMk/>
            <pc:sldMk cId="1636400006" sldId="271"/>
            <ac:spMk id="6" creationId="{0CA75B83-D7FF-B05F-33F6-E3B8640BB51F}"/>
          </ac:spMkLst>
        </pc:spChg>
        <pc:picChg chg="add mod">
          <ac:chgData name="PJ Waskiewicz" userId="1256ba3e-5a81-4b76-ba31-fc82759c7d32" providerId="ADAL" clId="{40C922CB-6168-CB4E-9CC9-BD16F47E2609}" dt="2025-03-12T09:02:01.781" v="221" actId="1076"/>
          <ac:picMkLst>
            <pc:docMk/>
            <pc:sldMk cId="1636400006" sldId="271"/>
            <ac:picMk id="5" creationId="{1A47F36B-B00B-B6EF-AC6F-AC2B0CE75869}"/>
          </ac:picMkLst>
        </pc:picChg>
      </pc:sldChg>
      <pc:sldChg chg="addSp delSp modSp new mod">
        <pc:chgData name="PJ Waskiewicz" userId="1256ba3e-5a81-4b76-ba31-fc82759c7d32" providerId="ADAL" clId="{40C922CB-6168-CB4E-9CC9-BD16F47E2609}" dt="2025-03-12T09:09:48.685" v="453" actId="20577"/>
        <pc:sldMkLst>
          <pc:docMk/>
          <pc:sldMk cId="171573582" sldId="272"/>
        </pc:sldMkLst>
        <pc:spChg chg="mod">
          <ac:chgData name="PJ Waskiewicz" userId="1256ba3e-5a81-4b76-ba31-fc82759c7d32" providerId="ADAL" clId="{40C922CB-6168-CB4E-9CC9-BD16F47E2609}" dt="2025-03-12T09:08:39.836" v="430" actId="20577"/>
          <ac:spMkLst>
            <pc:docMk/>
            <pc:sldMk cId="171573582" sldId="272"/>
            <ac:spMk id="2" creationId="{6C1E49CB-1DC8-0BA5-2E6F-2F8027739D74}"/>
          </ac:spMkLst>
        </pc:spChg>
        <pc:spChg chg="add del mod">
          <ac:chgData name="PJ Waskiewicz" userId="1256ba3e-5a81-4b76-ba31-fc82759c7d32" providerId="ADAL" clId="{40C922CB-6168-CB4E-9CC9-BD16F47E2609}" dt="2025-03-12T09:09:48.685" v="453" actId="20577"/>
          <ac:spMkLst>
            <pc:docMk/>
            <pc:sldMk cId="171573582" sldId="272"/>
            <ac:spMk id="3" creationId="{7966223A-4AC2-BD4C-B725-313D48016A00}"/>
          </ac:spMkLst>
        </pc:spChg>
      </pc:sldChg>
      <pc:sldChg chg="modSp add mod modAnim">
        <pc:chgData name="PJ Waskiewicz" userId="1256ba3e-5a81-4b76-ba31-fc82759c7d32" providerId="ADAL" clId="{40C922CB-6168-CB4E-9CC9-BD16F47E2609}" dt="2025-03-12T09:19:24.876" v="560" actId="20577"/>
        <pc:sldMkLst>
          <pc:docMk/>
          <pc:sldMk cId="1209562437" sldId="273"/>
        </pc:sldMkLst>
        <pc:spChg chg="mod">
          <ac:chgData name="PJ Waskiewicz" userId="1256ba3e-5a81-4b76-ba31-fc82759c7d32" providerId="ADAL" clId="{40C922CB-6168-CB4E-9CC9-BD16F47E2609}" dt="2025-03-12T09:19:24.876" v="560" actId="20577"/>
          <ac:spMkLst>
            <pc:docMk/>
            <pc:sldMk cId="1209562437" sldId="273"/>
            <ac:spMk id="3" creationId="{FD82E3E1-2CF7-BDEA-F2F2-782EB2F281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FB652-9866-40A9-AB86-B87A71EFD1F6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F9651-EDBC-4C7D-9803-F9F82566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1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F9651-EDBC-4C7D-9803-F9F8256698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Std Book" panose="020B0502020204020303" pitchFamily="34" charset="0"/>
              </a:defRPr>
            </a:lvl1pPr>
          </a:lstStyle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4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2" b="67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836" y="5854390"/>
            <a:ext cx="724830" cy="7248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3895221"/>
            <a:ext cx="10515600" cy="13255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Trade Gothic LT Std Cn" panose="020B08060205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133560" y="5119531"/>
            <a:ext cx="3924880" cy="37029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Futura Std Book" panose="020B05020202040203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Futura Std Book" panose="020B05020202040203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55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88758" y="-1"/>
            <a:ext cx="11614484" cy="6858001"/>
          </a:xfrm>
          <a:prstGeom prst="rect">
            <a:avLst/>
          </a:prstGeom>
          <a:blipFill dpi="0" rotWithShape="1">
            <a:blip r:embed="rId7">
              <a:alphaModFix amt="7000"/>
            </a:blip>
            <a:srcRect/>
            <a:stretch>
              <a:fillRect t="-36048" b="-33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1"/>
            <a:ext cx="12192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6117"/>
            <a:ext cx="10515600" cy="1182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1134"/>
            <a:ext cx="10515600" cy="475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2287" y="6405357"/>
            <a:ext cx="750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Futura Std Book" panose="020B0502020204020303" pitchFamily="34" charset="0"/>
              </a:defRPr>
            </a:lvl1pPr>
          </a:lstStyle>
          <a:p>
            <a:fld id="{06960A92-F411-4B66-8F04-662A3D05DF9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08" y="6407589"/>
            <a:ext cx="333768" cy="3337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1628834" y="6436553"/>
            <a:ext cx="0" cy="275841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  <p:sldLayoutId id="2147483670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Fu is Better Than Mine </a:t>
            </a:r>
            <a:r>
              <a:rPr lang="en-US" dirty="0" err="1"/>
              <a:t>BoF</a:t>
            </a:r>
            <a:br>
              <a:rPr lang="en-US" dirty="0"/>
            </a:br>
            <a:r>
              <a:rPr lang="en-US" dirty="0" err="1"/>
              <a:t>NetDev</a:t>
            </a:r>
            <a:r>
              <a:rPr lang="en-US" dirty="0"/>
              <a:t> 0x19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21203" y="5317239"/>
            <a:ext cx="4306105" cy="935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PJ Waskiewicz, Linux Kernel Engineer</a:t>
            </a:r>
          </a:p>
          <a:p>
            <a:r>
              <a:rPr lang="en-US" dirty="0"/>
              <a:t>March 12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r>
              <a:rPr lang="en-US" dirty="0"/>
              <a:t>Zagreb, Croatia</a:t>
            </a:r>
          </a:p>
        </p:txBody>
      </p:sp>
    </p:spTree>
    <p:extLst>
      <p:ext uri="{BB962C8B-B14F-4D97-AF65-F5344CB8AC3E}">
        <p14:creationId xmlns:p14="http://schemas.microsoft.com/office/powerpoint/2010/main" val="236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 descr="A collage of a person&#10;&#10;AI-generated content may be incorrect.">
            <a:extLst>
              <a:ext uri="{FF2B5EF4-FFF2-40B4-BE49-F238E27FC236}">
                <a16:creationId xmlns:a16="http://schemas.microsoft.com/office/drawing/2014/main" id="{960E716A-83DB-5562-7218-155CBEFE7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67" y="185446"/>
            <a:ext cx="6814065" cy="6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E9C1-A494-AAE1-28A0-26B2CB7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Out-of-tree module juggling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98EA-4A81-B34E-75A9-92FDE33D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writes/maintains out-of-tree modules or drivers?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lives in a distro-driven world?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F9FA-704A-41E4-5446-A18F9876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61D0-4EA8-5466-7796-28E3884E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kernel purgatory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E938-8C8B-4B86-497C-F487AED3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ABI never changes inside distro kernels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0A4DF-9003-1752-7939-C339F5C8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person in a suit holding a glass of wine&#10;&#10;AI-generated content may be incorrect.">
            <a:extLst>
              <a:ext uri="{FF2B5EF4-FFF2-40B4-BE49-F238E27FC236}">
                <a16:creationId xmlns:a16="http://schemas.microsoft.com/office/drawing/2014/main" id="{09000F24-E039-AD49-2061-536B886F0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68" y="1993472"/>
            <a:ext cx="3762664" cy="42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0D223-D5DD-F45D-DED6-2F02E5B4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1880-4507-A8C7-38B5-A878F652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kernel purgatory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2E3E1-2CF7-BDEA-F2F2-782EB2F28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/>
              <a:t>Bull!@#$# ... ABI changes…sort of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ethtool_ops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[...]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RH_KABI_REPLACE(int 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get_coalesce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net_device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ethtool_coalesce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*),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int 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get_coalesce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net_device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ethtool_coalesce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kernel_ethtool_coalesce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*,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netlink_ext_ack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*))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B62DE-3F99-ECBD-606A-DB55A7B2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9CB-1DC8-0BA5-2E6F-2F802773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Diff, patch, and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223A-4AC2-BD4C-B725-313D4801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git tag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v4.18-rc5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v4.18-rc6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v4.18-rc7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v4.18-rc8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v4.18.0-240.10.1.el8_3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v4.18.0-348.23.1.el8_5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v4.18.0-348.el8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v4.18.0-372.32.1.el8_6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v4.18.0-477.36.1.el8_8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v4.19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71C8F-62F7-9DE5-F91D-09BE56B9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571B-B117-F415-6047-A5E7B572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Elixirs and potions to the rescue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51FD-748F-DE1A-2445-4FA20467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0A92-F411-4B66-8F04-662A3D05DF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7F36B-B00B-B6EF-AC6F-AC2B0CE7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52" y="1023521"/>
            <a:ext cx="9659895" cy="52479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A75B83-D7FF-B05F-33F6-E3B8640BB51F}"/>
              </a:ext>
            </a:extLst>
          </p:cNvPr>
          <p:cNvSpPr txBox="1"/>
          <p:nvPr/>
        </p:nvSpPr>
        <p:spPr>
          <a:xfrm>
            <a:off x="6096000" y="2632364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err="1">
                <a:solidFill>
                  <a:srgbClr val="FF0000"/>
                </a:solidFill>
              </a:rPr>
              <a:t>github.com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bootlin</a:t>
            </a:r>
            <a:r>
              <a:rPr lang="en-US" sz="2400" dirty="0">
                <a:solidFill>
                  <a:srgbClr val="FF0000"/>
                </a:solidFill>
              </a:rPr>
              <a:t>/elixir</a:t>
            </a:r>
          </a:p>
        </p:txBody>
      </p:sp>
    </p:spTree>
    <p:extLst>
      <p:ext uri="{BB962C8B-B14F-4D97-AF65-F5344CB8AC3E}">
        <p14:creationId xmlns:p14="http://schemas.microsoft.com/office/powerpoint/2010/main" val="16364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32323"/>
      </a:dk2>
      <a:lt2>
        <a:srgbClr val="848789"/>
      </a:lt2>
      <a:accent1>
        <a:srgbClr val="D31145"/>
      </a:accent1>
      <a:accent2>
        <a:srgbClr val="5C0CD7"/>
      </a:accent2>
      <a:accent3>
        <a:srgbClr val="082FDD"/>
      </a:accent3>
      <a:accent4>
        <a:srgbClr val="2E7695"/>
      </a:accent4>
      <a:accent5>
        <a:srgbClr val="4472C4"/>
      </a:accent5>
      <a:accent6>
        <a:srgbClr val="005D00"/>
      </a:accent6>
      <a:hlink>
        <a:srgbClr val="ECD7C2"/>
      </a:hlink>
      <a:folHlink>
        <a:srgbClr val="954F72"/>
      </a:folHlink>
    </a:clrScheme>
    <a:fontScheme name="Jump">
      <a:majorFont>
        <a:latin typeface="Trade Gothic LT Std Cn"/>
        <a:ea typeface=""/>
        <a:cs typeface=""/>
      </a:majorFont>
      <a:minorFont>
        <a:latin typeface="HelveticaNeueLT St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176</Words>
  <Application>Microsoft Macintosh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Futura Std Book</vt:lpstr>
      <vt:lpstr>HelveticaNeueLT Std</vt:lpstr>
      <vt:lpstr>Trade Gothic LT Std Cn</vt:lpstr>
      <vt:lpstr>Office Theme</vt:lpstr>
      <vt:lpstr>Your Fu is Better Than Mine BoF NetDev 0x19</vt:lpstr>
      <vt:lpstr>PowerPoint Presentation</vt:lpstr>
      <vt:lpstr>Out-of-tree module juggling</vt:lpstr>
      <vt:lpstr>Distro kernel purgatory</vt:lpstr>
      <vt:lpstr>Distro kernel purgatory</vt:lpstr>
      <vt:lpstr>Diff, patch, and tag</vt:lpstr>
      <vt:lpstr>Elixirs and potions to the rescue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Salomon</dc:creator>
  <cp:lastModifiedBy>PJ Waskiewicz</cp:lastModifiedBy>
  <cp:revision>79</cp:revision>
  <dcterms:created xsi:type="dcterms:W3CDTF">2016-10-06T14:51:37Z</dcterms:created>
  <dcterms:modified xsi:type="dcterms:W3CDTF">2025-03-12T14:44:24Z</dcterms:modified>
</cp:coreProperties>
</file>